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C3DA-5594-424F-9944-09CC5F245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CA769-27DB-9145-9013-4B8171B82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731F-4DBE-AE42-9945-7635E625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B8C80-1949-DC42-BBFC-1F0928E2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50C8F-5993-C241-ADD8-551355BE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C00B-F829-1443-A65A-FB06D442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BA721-08FB-EA49-9CF4-BB282D2A1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01451-1503-CD4A-A9F1-209DE9EC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CBFD-8808-DA4B-8436-C6E9EDE4E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DE9DA-F551-0643-9F68-F1798275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9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AF05A-2B8F-7B43-8C6C-95F28E49A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D7F8E-CB1A-084E-90EB-5D5D6CFA0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D403A-CC91-C74F-AD0B-1B4A4695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4FB25-E25A-4D47-BA7F-66BB7DE1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A764D-8F78-404C-872E-98F7A50F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D7A6-19AF-4D46-B1C1-825248FB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4D2E7-7F1C-F141-B3BE-8ECB102FD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0840F-6AF4-E24C-9026-6DE38EC6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6BB83-9886-2D4D-B0A5-ADD9755E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DF515-6804-7847-9E46-DDA801FF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4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87CA-2BBB-1C4D-8A29-F11BD382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122D8-08B6-2C47-ABEE-E6EE6665D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718B1-7E6D-B44D-8DD2-319D7BBA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8A0C5-9B54-E14B-8E1C-B09B7D19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2F4AC-5B8D-E54A-BB2F-3276E847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0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EEAA-0E38-2D4F-AE08-C5E4238E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202B-3ECC-2548-ACA9-0F5C28E29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BBE8C-88F2-244F-AFD9-222F53A35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F01BF-6F22-2243-BED2-F8412A47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8B7CF-BEFF-B241-A109-D0F2D8A7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64AC0-08DF-364A-8842-9A4BB56A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93BB-28B8-7740-B163-2D1B54D3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93FA8-9797-A24E-88EC-E22CA6C5E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245A3-0B0C-4345-94AF-07E91E93F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C8357-2B29-F54A-B92E-7BA8E9CEF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A8A93-43CD-6C4A-AE12-5DD26A1A9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45673-D665-0F4B-98F1-7C2234AC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8DE7D-8801-364C-84AC-3180224B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F29EC-1EB0-FA4F-A16A-BD960ACD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35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AFC9-24A0-514E-AD03-E6BD61ED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BBC97F-853D-4D4E-95DA-C59BF5D7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E54AD-14A6-FB42-9D65-FFEA90F3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393F4-DA28-7042-858B-8306EFED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2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ED04A-9721-4F4E-B23F-BD51AF9E7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E6650-22E8-CB42-A049-E161118A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1E44C-066E-6F47-9D2C-049C4EBF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8836-2991-CC40-873A-F1D1F940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95184-508C-B240-A631-91E82971D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B313D-FE31-2244-90AB-939811E08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450E4-BAFC-2A42-94AE-0215520C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438B-FF5E-E246-8348-64C7B59C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68886-C04D-334D-98B8-0C9AABD8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9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1FD8-C2D9-1848-AC8C-7AB6322D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35C17-79C1-0E45-ACEA-71194FFFA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7AE67-177A-A746-92A7-7CE00F8ED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B9B56-0064-D546-A8DA-68353D25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693DC-D63F-FE46-AE1B-8BD45F56A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BFE69-3295-5040-B545-65371A3B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9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49EDF-F952-0346-A91F-7798E1F03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716FA-0AA5-E649-B2EB-17CE31814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5DB5D-3444-CC4A-A8D8-1B7E7E928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016DB-C746-994F-A4F8-08D7F330579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5B27D-B1B3-7A42-A9F3-79720BC5F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F2CF3-DD7D-4847-9324-AD0117BEF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C2A8D-B076-2D4E-9C77-97736490F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00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62F7A8-C21D-5141-A0E1-86D55D9AF6A6}"/>
              </a:ext>
            </a:extLst>
          </p:cNvPr>
          <p:cNvSpPr txBox="1"/>
          <p:nvPr/>
        </p:nvSpPr>
        <p:spPr>
          <a:xfrm>
            <a:off x="2786347" y="126459"/>
            <a:ext cx="589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Generalized</a:t>
            </a:r>
            <a:r>
              <a:rPr lang="zh-CN" altLang="en-US" b="1" dirty="0"/>
              <a:t> </a:t>
            </a:r>
            <a:r>
              <a:rPr lang="en-US" altLang="zh-CN" b="1" dirty="0"/>
              <a:t>Gamma</a:t>
            </a:r>
            <a:r>
              <a:rPr lang="zh-CN" altLang="en-US" b="1" dirty="0"/>
              <a:t> </a:t>
            </a:r>
            <a:r>
              <a:rPr lang="en-US" altLang="zh-CN" b="1" dirty="0"/>
              <a:t>based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station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</a:p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station</a:t>
            </a:r>
            <a:r>
              <a:rPr lang="zh-CN" altLang="en-US" dirty="0"/>
              <a:t> </a:t>
            </a:r>
            <a:r>
              <a:rPr lang="en-US" altLang="zh-CN" dirty="0"/>
              <a:t>precipitation</a:t>
            </a:r>
            <a:r>
              <a:rPr lang="zh-CN" altLang="en-US" dirty="0"/>
              <a:t> </a:t>
            </a:r>
            <a:r>
              <a:rPr lang="en-US" altLang="zh-CN" dirty="0"/>
              <a:t>(&gt;=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mm)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F247C-6C67-C140-AB9B-0CFF6A72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5747" y="861440"/>
            <a:ext cx="13702485" cy="54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2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A39802-A941-5A4B-A712-9C96322A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60" y="2415376"/>
            <a:ext cx="6859890" cy="2743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D2250-4B6E-BF49-A334-472E90F5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559" y="608519"/>
            <a:ext cx="6859891" cy="2743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BA6F7-1707-EF4D-AA20-187A55668769}"/>
              </a:ext>
            </a:extLst>
          </p:cNvPr>
          <p:cNvSpPr txBox="1"/>
          <p:nvPr/>
        </p:nvSpPr>
        <p:spPr>
          <a:xfrm>
            <a:off x="2456407" y="23918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ERA5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9DBE1-67CA-5C4C-8B52-625FDCD93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813" y="3972020"/>
            <a:ext cx="7020398" cy="2808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CCAE2-F0FF-044A-8048-A52F40112FC5}"/>
              </a:ext>
            </a:extLst>
          </p:cNvPr>
          <p:cNvSpPr txBox="1"/>
          <p:nvPr/>
        </p:nvSpPr>
        <p:spPr>
          <a:xfrm>
            <a:off x="2501126" y="360268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MERRA2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01AE3-1B8E-A34D-84F2-9A30BFCE5075}"/>
              </a:ext>
            </a:extLst>
          </p:cNvPr>
          <p:cNvSpPr txBox="1"/>
          <p:nvPr/>
        </p:nvSpPr>
        <p:spPr>
          <a:xfrm>
            <a:off x="8821115" y="204604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JRA55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9F488F-47C5-0447-B1B2-E1DE1224BD60}"/>
              </a:ext>
            </a:extLst>
          </p:cNvPr>
          <p:cNvSpPr/>
          <p:nvPr/>
        </p:nvSpPr>
        <p:spPr>
          <a:xfrm>
            <a:off x="6871126" y="371051"/>
            <a:ext cx="457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Generalized</a:t>
            </a:r>
            <a:r>
              <a:rPr lang="zh-CN" altLang="en-US" b="1" dirty="0"/>
              <a:t> </a:t>
            </a:r>
            <a:r>
              <a:rPr lang="en-US" altLang="zh-CN" b="1" dirty="0"/>
              <a:t>Gamma</a:t>
            </a:r>
            <a:r>
              <a:rPr lang="zh-CN" altLang="en-US" b="1" dirty="0"/>
              <a:t> </a:t>
            </a:r>
            <a:r>
              <a:rPr lang="en-US" altLang="zh-CN" b="1" dirty="0"/>
              <a:t>based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reanalysis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E869DF-DEB9-2645-9C14-4ADE70133F6B}"/>
              </a:ext>
            </a:extLst>
          </p:cNvPr>
          <p:cNvSpPr txBox="1"/>
          <p:nvPr/>
        </p:nvSpPr>
        <p:spPr>
          <a:xfrm>
            <a:off x="7247103" y="1698921"/>
            <a:ext cx="41439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Color: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needing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minimized</a:t>
            </a:r>
          </a:p>
          <a:p>
            <a:endParaRPr lang="en-US" altLang="zh-CN" dirty="0"/>
          </a:p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incomplete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stations</a:t>
            </a:r>
            <a:r>
              <a:rPr lang="zh-CN" altLang="en-US" dirty="0"/>
              <a:t> </a:t>
            </a:r>
            <a:r>
              <a:rPr lang="en-US" altLang="zh-CN" dirty="0"/>
              <a:t>generally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pattern.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3BC281-1C42-B148-820A-5789E693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723"/>
            <a:ext cx="7112000" cy="533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F38557-D7AE-BE4E-945A-C4ACB3AD9042}"/>
              </a:ext>
            </a:extLst>
          </p:cNvPr>
          <p:cNvSpPr/>
          <p:nvPr/>
        </p:nvSpPr>
        <p:spPr>
          <a:xfrm>
            <a:off x="7445058" y="409962"/>
            <a:ext cx="3405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Generalized</a:t>
            </a:r>
            <a:r>
              <a:rPr lang="zh-CN" altLang="en-US" b="1" dirty="0"/>
              <a:t> </a:t>
            </a:r>
            <a:r>
              <a:rPr lang="en-US" altLang="zh-CN" b="1" dirty="0"/>
              <a:t>Gamma:</a:t>
            </a:r>
          </a:p>
          <a:p>
            <a:r>
              <a:rPr lang="en-US" b="1" dirty="0"/>
              <a:t>Compensation</a:t>
            </a:r>
            <a:r>
              <a:rPr lang="zh-CN" altLang="en-US" b="1" dirty="0"/>
              <a:t> </a:t>
            </a:r>
            <a:r>
              <a:rPr lang="en-US" altLang="zh-CN" b="1" dirty="0"/>
              <a:t>between</a:t>
            </a:r>
            <a:r>
              <a:rPr lang="zh-CN" altLang="en-US" b="1" dirty="0"/>
              <a:t> </a:t>
            </a:r>
            <a:r>
              <a:rPr lang="en-US" altLang="zh-CN" b="1" dirty="0"/>
              <a:t>c1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c2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8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6CDD77-25D9-D14E-9D08-8B2F3808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03" y="764585"/>
            <a:ext cx="9600407" cy="57670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B8CC1D-740E-8B4D-906D-623ADF7AFE38}"/>
              </a:ext>
            </a:extLst>
          </p:cNvPr>
          <p:cNvSpPr/>
          <p:nvPr/>
        </p:nvSpPr>
        <p:spPr>
          <a:xfrm>
            <a:off x="4979034" y="210428"/>
            <a:ext cx="3031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Weibull</a:t>
            </a:r>
            <a:r>
              <a:rPr lang="zh-CN" altLang="en-US" b="1" dirty="0"/>
              <a:t> </a:t>
            </a:r>
            <a:r>
              <a:rPr lang="en-US" altLang="zh-CN" b="1" dirty="0"/>
              <a:t>based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station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07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C5140-8459-F847-89B0-E115D3C5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1" y="33236"/>
            <a:ext cx="4236938" cy="31777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8CD2D8-318C-6547-92B8-B41D12D2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1" y="3126632"/>
            <a:ext cx="4192622" cy="31444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B4DFE6-A6B8-A344-8E5E-E24E3A78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184" y="-7499"/>
            <a:ext cx="4345563" cy="32591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B67D5F-895A-9B40-9312-44DD4D5E36AA}"/>
              </a:ext>
            </a:extLst>
          </p:cNvPr>
          <p:cNvSpPr txBox="1"/>
          <p:nvPr/>
        </p:nvSpPr>
        <p:spPr>
          <a:xfrm>
            <a:off x="5233477" y="3683202"/>
            <a:ext cx="41439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stations.</a:t>
            </a:r>
          </a:p>
          <a:p>
            <a:endParaRPr lang="en-US" altLang="zh-CN" dirty="0"/>
          </a:p>
          <a:p>
            <a:r>
              <a:rPr lang="en-US" altLang="zh-CN" dirty="0"/>
              <a:t>a: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endParaRPr lang="en-CA" altLang="zh-CN" dirty="0"/>
          </a:p>
          <a:p>
            <a:r>
              <a:rPr lang="en-US" altLang="zh-CN" dirty="0"/>
              <a:t>b: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</a:p>
          <a:p>
            <a:endParaRPr lang="en-US" altLang="zh-CN" dirty="0"/>
          </a:p>
          <a:p>
            <a:r>
              <a:rPr lang="en-US" altLang="zh-CN" dirty="0"/>
              <a:t>color:</a:t>
            </a:r>
            <a:r>
              <a:rPr lang="zh-CN" altLang="en-US" dirty="0"/>
              <a:t> </a:t>
            </a:r>
            <a:r>
              <a:rPr lang="en-CA" altLang="zh-CN" dirty="0"/>
              <a:t>Weibull negative log-likelihood</a:t>
            </a:r>
            <a:endParaRPr lang="en-US" altLang="zh-C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9FC778-1EBD-9343-BC64-F796FFA51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067" y="5437528"/>
            <a:ext cx="4838700" cy="1346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5803B9D-86FD-9340-AD65-BE750FDDA21E}"/>
              </a:ext>
            </a:extLst>
          </p:cNvPr>
          <p:cNvSpPr/>
          <p:nvPr/>
        </p:nvSpPr>
        <p:spPr>
          <a:xfrm>
            <a:off x="9377463" y="640391"/>
            <a:ext cx="2360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Weibull:</a:t>
            </a:r>
          </a:p>
          <a:p>
            <a:r>
              <a:rPr lang="en-US" b="1" dirty="0"/>
              <a:t>Negative</a:t>
            </a:r>
            <a:r>
              <a:rPr lang="zh-CN" altLang="en-US" b="1" dirty="0"/>
              <a:t> </a:t>
            </a:r>
            <a:r>
              <a:rPr lang="en-US" altLang="zh-CN" b="1" dirty="0"/>
              <a:t>log-likelihood</a:t>
            </a:r>
            <a:r>
              <a:rPr lang="zh-CN" altLang="en-US" b="1" dirty="0"/>
              <a:t> </a:t>
            </a:r>
            <a:r>
              <a:rPr lang="en-US" altLang="zh-CN" b="1" dirty="0"/>
              <a:t>changing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two</a:t>
            </a:r>
            <a:r>
              <a:rPr lang="zh-CN" altLang="en-US" b="1" dirty="0"/>
              <a:t> </a:t>
            </a:r>
            <a:r>
              <a:rPr lang="en-US" altLang="zh-CN" b="1" dirty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0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B8CC1D-740E-8B4D-906D-623ADF7AFE38}"/>
              </a:ext>
            </a:extLst>
          </p:cNvPr>
          <p:cNvSpPr/>
          <p:nvPr/>
        </p:nvSpPr>
        <p:spPr>
          <a:xfrm>
            <a:off x="4979034" y="210428"/>
            <a:ext cx="336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Lognormal</a:t>
            </a:r>
            <a:r>
              <a:rPr lang="zh-CN" altLang="en-US" b="1" dirty="0"/>
              <a:t> </a:t>
            </a:r>
            <a:r>
              <a:rPr lang="en-US" altLang="zh-CN" b="1" dirty="0"/>
              <a:t>based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station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21A93-47C2-BC4B-8807-15A44B73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03" y="799693"/>
            <a:ext cx="8866357" cy="530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8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5803B9D-86FD-9340-AD65-BE750FDDA21E}"/>
              </a:ext>
            </a:extLst>
          </p:cNvPr>
          <p:cNvSpPr/>
          <p:nvPr/>
        </p:nvSpPr>
        <p:spPr>
          <a:xfrm>
            <a:off x="9377463" y="640391"/>
            <a:ext cx="2360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Lognormal:</a:t>
            </a:r>
          </a:p>
          <a:p>
            <a:r>
              <a:rPr lang="en-US" b="1" dirty="0"/>
              <a:t>Negative</a:t>
            </a:r>
            <a:r>
              <a:rPr lang="zh-CN" altLang="en-US" b="1" dirty="0"/>
              <a:t> </a:t>
            </a:r>
            <a:r>
              <a:rPr lang="en-US" altLang="zh-CN" b="1" dirty="0"/>
              <a:t>log-likelihood</a:t>
            </a:r>
            <a:r>
              <a:rPr lang="zh-CN" altLang="en-US" b="1" dirty="0"/>
              <a:t> </a:t>
            </a:r>
            <a:r>
              <a:rPr lang="en-US" altLang="zh-CN" b="1" dirty="0"/>
              <a:t>changing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two</a:t>
            </a:r>
            <a:r>
              <a:rPr lang="zh-CN" altLang="en-US" b="1" dirty="0"/>
              <a:t> </a:t>
            </a:r>
            <a:r>
              <a:rPr lang="en-US" altLang="zh-CN" b="1" dirty="0"/>
              <a:t>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B79D5-D63A-5E42-A3A8-C0A078A1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" y="-68096"/>
            <a:ext cx="4474727" cy="3356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564426-4BCB-574B-8AEC-5BF7375D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5" y="3540867"/>
            <a:ext cx="4549743" cy="3412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D5FC2-BE34-2343-8274-274D92359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360" y="-68096"/>
            <a:ext cx="4415815" cy="3311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3E976-1E22-BB4E-A5DC-1162FE2CD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1" y="3512825"/>
            <a:ext cx="4587132" cy="344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96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816F01-C1A9-8945-9EF6-3573A2FB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99" y="4097808"/>
            <a:ext cx="3882321" cy="2675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0355E-CEAA-314E-A29C-824EB51A5972}"/>
              </a:ext>
            </a:extLst>
          </p:cNvPr>
          <p:cNvSpPr/>
          <p:nvPr/>
        </p:nvSpPr>
        <p:spPr>
          <a:xfrm>
            <a:off x="298788" y="356342"/>
            <a:ext cx="63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b="1" dirty="0"/>
              <a:t>Hell</a:t>
            </a:r>
            <a:r>
              <a:rPr lang="en-US" altLang="zh-CN" b="1" dirty="0" err="1"/>
              <a:t>inger</a:t>
            </a:r>
            <a:r>
              <a:rPr lang="zh-CN" altLang="en-US" b="1" dirty="0"/>
              <a:t> </a:t>
            </a:r>
            <a:r>
              <a:rPr lang="en-US" altLang="zh-CN" b="1" dirty="0"/>
              <a:t>distance</a:t>
            </a:r>
            <a:r>
              <a:rPr lang="zh-CN" altLang="en-US" b="1" dirty="0"/>
              <a:t> </a:t>
            </a:r>
            <a:r>
              <a:rPr lang="en-US" altLang="zh-CN" b="1" dirty="0"/>
              <a:t>by</a:t>
            </a:r>
            <a:r>
              <a:rPr lang="zh-CN" altLang="en-US" b="1" dirty="0"/>
              <a:t> </a:t>
            </a:r>
            <a:r>
              <a:rPr lang="en-US" altLang="zh-CN" b="1" dirty="0"/>
              <a:t>comparing</a:t>
            </a:r>
            <a:r>
              <a:rPr lang="zh-CN" altLang="en-US" b="1" dirty="0"/>
              <a:t> </a:t>
            </a:r>
            <a:r>
              <a:rPr lang="en-US" altLang="zh-CN" b="1" dirty="0"/>
              <a:t>parametric</a:t>
            </a:r>
            <a:r>
              <a:rPr lang="zh-CN" altLang="en-US" b="1" dirty="0"/>
              <a:t> </a:t>
            </a:r>
            <a:r>
              <a:rPr lang="en-US" altLang="zh-CN" b="1" dirty="0"/>
              <a:t>distributions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ECDF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F5E329-9C0C-5945-A0E7-BF2979D6DAFA}"/>
              </a:ext>
            </a:extLst>
          </p:cNvPr>
          <p:cNvSpPr txBox="1"/>
          <p:nvPr/>
        </p:nvSpPr>
        <p:spPr>
          <a:xfrm>
            <a:off x="384196" y="1795207"/>
            <a:ext cx="621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distance,</a:t>
            </a:r>
            <a:r>
              <a:rPr lang="zh-CN" altLang="en-US" dirty="0"/>
              <a:t> </a:t>
            </a:r>
            <a:r>
              <a:rPr lang="en-US" altLang="zh-CN" dirty="0"/>
              <a:t>Lognormal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Weibull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GG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FB8F6-6842-4F4B-B93A-6DC8685F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991" y="1199301"/>
            <a:ext cx="3855568" cy="2891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79A01-D89E-AB46-A84D-A121AFCF0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9760" y="2217322"/>
            <a:ext cx="8521700" cy="370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93458E-5F43-5541-A2D7-925E064C3EE0}"/>
              </a:ext>
            </a:extLst>
          </p:cNvPr>
          <p:cNvSpPr txBox="1"/>
          <p:nvPr/>
        </p:nvSpPr>
        <p:spPr>
          <a:xfrm>
            <a:off x="8404698" y="333147"/>
            <a:ext cx="3054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stations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LL</a:t>
            </a:r>
            <a:r>
              <a:rPr lang="zh-CN" altLang="en-US" dirty="0"/>
              <a:t> </a:t>
            </a:r>
            <a:r>
              <a:rPr lang="en-US" altLang="zh-CN" dirty="0"/>
              <a:t>showing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37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127</Words>
  <Application>Microsoft Macintosh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 Guoqiang</dc:creator>
  <cp:lastModifiedBy>Tang Guoqiang</cp:lastModifiedBy>
  <cp:revision>30</cp:revision>
  <dcterms:created xsi:type="dcterms:W3CDTF">2020-08-13T23:33:15Z</dcterms:created>
  <dcterms:modified xsi:type="dcterms:W3CDTF">2020-08-14T15:51:44Z</dcterms:modified>
</cp:coreProperties>
</file>